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107" d="100"/>
          <a:sy n="107" d="100"/>
        </p:scale>
        <p:origin x="-6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5063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3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848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76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364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54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78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188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79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9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9AA81-4CA1-4D46-A754-FB6F12D2DFFB}" type="datetimeFigureOut">
              <a:rPr lang="ko-KR" altLang="en-US" smtClean="0"/>
              <a:t>2017-11-30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90329-A8D5-483D-8FEE-E45F986B10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13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98871" y="702129"/>
            <a:ext cx="41654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Target : 2012 TC4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Date : 2017-10-09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Time : 20:07:40 – 20:47:19 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Telescope : KMTNet-SAAO 1.6 m </a:t>
            </a:r>
            <a:br>
              <a:rPr lang="en-US" altLang="ko-KR" b="1" dirty="0" smtClean="0">
                <a:solidFill>
                  <a:schemeClr val="bg1"/>
                </a:solidFill>
              </a:rPr>
            </a:br>
            <a:r>
              <a:rPr lang="en-US" altLang="ko-KR" b="1" dirty="0" smtClean="0">
                <a:solidFill>
                  <a:schemeClr val="bg1"/>
                </a:solidFill>
              </a:rPr>
              <a:t>                   + 18K mosaic CCD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N of frames: 11 * 20 s-exposures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Filter : </a:t>
            </a:r>
            <a:r>
              <a:rPr lang="en-US" altLang="ko-KR" b="1" i="1" dirty="0" smtClean="0">
                <a:solidFill>
                  <a:schemeClr val="bg1"/>
                </a:solidFill>
              </a:rPr>
              <a:t>R</a:t>
            </a:r>
            <a:r>
              <a:rPr lang="en-US" altLang="ko-KR" b="1" dirty="0" smtClean="0">
                <a:solidFill>
                  <a:schemeClr val="bg1"/>
                </a:solidFill>
              </a:rPr>
              <a:t>-band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Solar phase angle : 32</a:t>
            </a:r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°</a:t>
            </a:r>
            <a:r>
              <a:rPr lang="en-US" altLang="ko-KR" b="1" dirty="0" smtClean="0">
                <a:solidFill>
                  <a:schemeClr val="bg1"/>
                </a:solidFill>
              </a:rPr>
              <a:t>.1516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7574" y="6456402"/>
            <a:ext cx="245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</a:rPr>
              <a:t>Prepared by Dong-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Heun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Kim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8" y="545440"/>
            <a:ext cx="59944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98871" y="702129"/>
            <a:ext cx="41374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Target : 2012 TC4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Date : 2017-10-10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Time : 11:13:07 – 14:21:06 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Telescope : KMTNet-SSO 1.6 m </a:t>
            </a:r>
            <a:br>
              <a:rPr lang="en-US" altLang="ko-KR" b="1" dirty="0" smtClean="0">
                <a:solidFill>
                  <a:schemeClr val="bg1"/>
                </a:solidFill>
              </a:rPr>
            </a:br>
            <a:r>
              <a:rPr lang="en-US" altLang="ko-KR" b="1" dirty="0" smtClean="0">
                <a:solidFill>
                  <a:schemeClr val="bg1"/>
                </a:solidFill>
              </a:rPr>
              <a:t>                   + 18K mosaic CCD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bg1"/>
                </a:solidFill>
              </a:rPr>
              <a:t>N of frames: </a:t>
            </a:r>
            <a:r>
              <a:rPr lang="en-US" altLang="ko-KR" b="1" dirty="0" smtClean="0">
                <a:solidFill>
                  <a:schemeClr val="bg1"/>
                </a:solidFill>
              </a:rPr>
              <a:t>12 </a:t>
            </a:r>
            <a:r>
              <a:rPr lang="en-US" altLang="ko-KR" b="1" dirty="0">
                <a:solidFill>
                  <a:schemeClr val="bg1"/>
                </a:solidFill>
              </a:rPr>
              <a:t>* </a:t>
            </a:r>
            <a:r>
              <a:rPr lang="en-US" altLang="ko-KR" b="1" dirty="0" smtClean="0">
                <a:solidFill>
                  <a:schemeClr val="bg1"/>
                </a:solidFill>
              </a:rPr>
              <a:t>15 s-exposures</a:t>
            </a: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Sequence : </a:t>
            </a:r>
            <a:r>
              <a:rPr lang="en-US" altLang="ko-KR" b="1" i="1" dirty="0" smtClean="0">
                <a:solidFill>
                  <a:schemeClr val="bg1"/>
                </a:solidFill>
              </a:rPr>
              <a:t>R</a:t>
            </a:r>
            <a:r>
              <a:rPr lang="en-US" altLang="ko-KR" b="1" dirty="0" smtClean="0">
                <a:solidFill>
                  <a:schemeClr val="bg1"/>
                </a:solidFill>
              </a:rPr>
              <a:t>-band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bg1"/>
                </a:solidFill>
              </a:rPr>
              <a:t>Solar phase angle : 33</a:t>
            </a:r>
            <a:r>
              <a:rPr lang="en-US" altLang="ko-KR" b="1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°</a:t>
            </a:r>
            <a:r>
              <a:rPr lang="en-US" altLang="ko-KR" b="1" dirty="0" smtClean="0">
                <a:solidFill>
                  <a:schemeClr val="bg1"/>
                </a:solidFill>
              </a:rPr>
              <a:t>.8334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77574" y="6456402"/>
            <a:ext cx="2452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</a:rPr>
              <a:t>Prepared by Dong-</a:t>
            </a:r>
            <a:r>
              <a:rPr lang="en-US" altLang="ko-KR" sz="1200" b="1" dirty="0" err="1" smtClean="0">
                <a:solidFill>
                  <a:schemeClr val="bg1"/>
                </a:solidFill>
              </a:rPr>
              <a:t>Heun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 Kim 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4" y="538678"/>
            <a:ext cx="5981700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8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44</Words>
  <Application>Microsoft Office PowerPoint</Application>
  <PresentationFormat>사용자 지정</PresentationFormat>
  <Paragraphs>28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문홍규</cp:lastModifiedBy>
  <cp:revision>20</cp:revision>
  <dcterms:created xsi:type="dcterms:W3CDTF">2017-11-29T00:02:17Z</dcterms:created>
  <dcterms:modified xsi:type="dcterms:W3CDTF">2017-11-30T08:41:49Z</dcterms:modified>
</cp:coreProperties>
</file>